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0" r:id="rId2"/>
    <p:sldId id="256" r:id="rId3"/>
    <p:sldId id="263" r:id="rId4"/>
    <p:sldId id="264" r:id="rId5"/>
    <p:sldId id="269" r:id="rId6"/>
    <p:sldId id="258" r:id="rId7"/>
    <p:sldId id="266" r:id="rId8"/>
    <p:sldId id="271" r:id="rId9"/>
  </p:sldIdLst>
  <p:sldSz cx="9144000" cy="6858000" type="screen4x3"/>
  <p:notesSz cx="6858000" cy="9144000"/>
  <p:defaultTextStyle>
    <a:defPPr>
      <a:defRPr lang="es-A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AE9A096-3795-4B7C-B2DA-A6ADB225849D}" type="datetimeFigureOut">
              <a:rPr lang="es-AR"/>
              <a:pPr>
                <a:defRPr/>
              </a:pPr>
              <a:t>11/11/2015</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A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2F21254-1028-4DCD-8CAF-342A37D9149E}" type="slidenum">
              <a:rPr lang="es-AR"/>
              <a:pPr>
                <a:defRPr/>
              </a:pPr>
              <a:t>‹Nº›</a:t>
            </a:fld>
            <a:endParaRPr lang="es-AR"/>
          </a:p>
        </p:txBody>
      </p:sp>
    </p:spTree>
    <p:extLst>
      <p:ext uri="{BB962C8B-B14F-4D97-AF65-F5344CB8AC3E}">
        <p14:creationId xmlns:p14="http://schemas.microsoft.com/office/powerpoint/2010/main" val="35866072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ECEB37-672A-4D6D-9115-D1A811BE95F3}" type="slidenum">
              <a:rPr lang="es-AR" altLang="es-AR"/>
              <a:pPr fontAlgn="base">
                <a:spcBef>
                  <a:spcPct val="0"/>
                </a:spcBef>
                <a:spcAft>
                  <a:spcPct val="0"/>
                </a:spcAft>
              </a:pPr>
              <a:t>3</a:t>
            </a:fld>
            <a:endParaRPr lang="es-AR" altLang="es-AR"/>
          </a:p>
        </p:txBody>
      </p:sp>
    </p:spTree>
    <p:extLst>
      <p:ext uri="{BB962C8B-B14F-4D97-AF65-F5344CB8AC3E}">
        <p14:creationId xmlns:p14="http://schemas.microsoft.com/office/powerpoint/2010/main" val="1981944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lvl1pPr>
              <a:defRPr/>
            </a:lvl1pPr>
          </a:lstStyle>
          <a:p>
            <a:pPr>
              <a:defRPr/>
            </a:pPr>
            <a:fld id="{3008DD99-6DDC-4DD5-B615-264573DF78C5}" type="datetimeFigureOut">
              <a:rPr lang="es-AR"/>
              <a:pPr>
                <a:defRPr/>
              </a:pPr>
              <a:t>11/11/2015</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A2D4BEAF-EA9C-40A4-9616-F036B8CFF1FD}" type="slidenum">
              <a:rPr lang="es-AR"/>
              <a:pPr>
                <a:defRPr/>
              </a:pPr>
              <a:t>‹Nº›</a:t>
            </a:fld>
            <a:endParaRPr lang="es-AR"/>
          </a:p>
        </p:txBody>
      </p:sp>
    </p:spTree>
    <p:extLst>
      <p:ext uri="{BB962C8B-B14F-4D97-AF65-F5344CB8AC3E}">
        <p14:creationId xmlns:p14="http://schemas.microsoft.com/office/powerpoint/2010/main" val="348805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4DA1EC0D-197A-476C-9176-0DBBF97867E3}" type="datetimeFigureOut">
              <a:rPr lang="es-AR"/>
              <a:pPr>
                <a:defRPr/>
              </a:pPr>
              <a:t>11/11/2015</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5BE645BD-96EF-47A9-8B6F-ED0ED1FA6DDC}" type="slidenum">
              <a:rPr lang="es-AR"/>
              <a:pPr>
                <a:defRPr/>
              </a:pPr>
              <a:t>‹Nº›</a:t>
            </a:fld>
            <a:endParaRPr lang="es-AR"/>
          </a:p>
        </p:txBody>
      </p:sp>
    </p:spTree>
    <p:extLst>
      <p:ext uri="{BB962C8B-B14F-4D97-AF65-F5344CB8AC3E}">
        <p14:creationId xmlns:p14="http://schemas.microsoft.com/office/powerpoint/2010/main" val="249492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7E1D6E55-C292-48DD-8490-822C09FBD25B}" type="datetimeFigureOut">
              <a:rPr lang="es-AR"/>
              <a:pPr>
                <a:defRPr/>
              </a:pPr>
              <a:t>11/11/2015</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A3B9CFA2-D175-4441-9D64-58260F5BA1DC}" type="slidenum">
              <a:rPr lang="es-AR"/>
              <a:pPr>
                <a:defRPr/>
              </a:pPr>
              <a:t>‹Nº›</a:t>
            </a:fld>
            <a:endParaRPr lang="es-AR"/>
          </a:p>
        </p:txBody>
      </p:sp>
    </p:spTree>
    <p:extLst>
      <p:ext uri="{BB962C8B-B14F-4D97-AF65-F5344CB8AC3E}">
        <p14:creationId xmlns:p14="http://schemas.microsoft.com/office/powerpoint/2010/main" val="323466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F30D8107-39FA-4054-A382-6FC323BFA20C}" type="datetimeFigureOut">
              <a:rPr lang="es-AR"/>
              <a:pPr>
                <a:defRPr/>
              </a:pPr>
              <a:t>11/11/2015</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BD36D954-8D62-4E83-895A-815724AA405F}" type="slidenum">
              <a:rPr lang="es-AR"/>
              <a:pPr>
                <a:defRPr/>
              </a:pPr>
              <a:t>‹Nº›</a:t>
            </a:fld>
            <a:endParaRPr lang="es-AR"/>
          </a:p>
        </p:txBody>
      </p:sp>
    </p:spTree>
    <p:extLst>
      <p:ext uri="{BB962C8B-B14F-4D97-AF65-F5344CB8AC3E}">
        <p14:creationId xmlns:p14="http://schemas.microsoft.com/office/powerpoint/2010/main" val="380076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4BD252-7150-4E91-8193-54D2F406FB49}" type="datetimeFigureOut">
              <a:rPr lang="es-AR"/>
              <a:pPr>
                <a:defRPr/>
              </a:pPr>
              <a:t>11/11/2015</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6B3EEB16-45FC-4A44-9E2B-F9EB43A0544B}" type="slidenum">
              <a:rPr lang="es-AR"/>
              <a:pPr>
                <a:defRPr/>
              </a:pPr>
              <a:t>‹Nº›</a:t>
            </a:fld>
            <a:endParaRPr lang="es-AR"/>
          </a:p>
        </p:txBody>
      </p:sp>
    </p:spTree>
    <p:extLst>
      <p:ext uri="{BB962C8B-B14F-4D97-AF65-F5344CB8AC3E}">
        <p14:creationId xmlns:p14="http://schemas.microsoft.com/office/powerpoint/2010/main" val="119991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3"/>
          <p:cNvSpPr>
            <a:spLocks noGrp="1"/>
          </p:cNvSpPr>
          <p:nvPr>
            <p:ph type="dt" sz="half" idx="10"/>
          </p:nvPr>
        </p:nvSpPr>
        <p:spPr/>
        <p:txBody>
          <a:bodyPr/>
          <a:lstStyle>
            <a:lvl1pPr>
              <a:defRPr/>
            </a:lvl1pPr>
          </a:lstStyle>
          <a:p>
            <a:pPr>
              <a:defRPr/>
            </a:pPr>
            <a:fld id="{C910B6AE-199F-4BC6-8AAA-C2D9B153DEF2}" type="datetimeFigureOut">
              <a:rPr lang="es-AR"/>
              <a:pPr>
                <a:defRPr/>
              </a:pPr>
              <a:t>11/11/2015</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4D65E6CE-1315-4E94-884E-3044FBAE31CA}" type="slidenum">
              <a:rPr lang="es-AR"/>
              <a:pPr>
                <a:defRPr/>
              </a:pPr>
              <a:t>‹Nº›</a:t>
            </a:fld>
            <a:endParaRPr lang="es-AR"/>
          </a:p>
        </p:txBody>
      </p:sp>
    </p:spTree>
    <p:extLst>
      <p:ext uri="{BB962C8B-B14F-4D97-AF65-F5344CB8AC3E}">
        <p14:creationId xmlns:p14="http://schemas.microsoft.com/office/powerpoint/2010/main" val="46624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3"/>
          <p:cNvSpPr>
            <a:spLocks noGrp="1"/>
          </p:cNvSpPr>
          <p:nvPr>
            <p:ph type="dt" sz="half" idx="10"/>
          </p:nvPr>
        </p:nvSpPr>
        <p:spPr/>
        <p:txBody>
          <a:bodyPr/>
          <a:lstStyle>
            <a:lvl1pPr>
              <a:defRPr/>
            </a:lvl1pPr>
          </a:lstStyle>
          <a:p>
            <a:pPr>
              <a:defRPr/>
            </a:pPr>
            <a:fld id="{6D2504E1-178B-4E7D-BE87-4E6751A4BFB3}" type="datetimeFigureOut">
              <a:rPr lang="es-AR"/>
              <a:pPr>
                <a:defRPr/>
              </a:pPr>
              <a:t>11/11/2015</a:t>
            </a:fld>
            <a:endParaRPr lang="es-AR"/>
          </a:p>
        </p:txBody>
      </p:sp>
      <p:sp>
        <p:nvSpPr>
          <p:cNvPr id="8" name="Footer Placeholder 4"/>
          <p:cNvSpPr>
            <a:spLocks noGrp="1"/>
          </p:cNvSpPr>
          <p:nvPr>
            <p:ph type="ftr" sz="quarter" idx="11"/>
          </p:nvPr>
        </p:nvSpPr>
        <p:spPr/>
        <p:txBody>
          <a:bodyPr/>
          <a:lstStyle>
            <a:lvl1pPr>
              <a:defRPr/>
            </a:lvl1pPr>
          </a:lstStyle>
          <a:p>
            <a:pPr>
              <a:defRPr/>
            </a:pPr>
            <a:endParaRPr lang="es-AR"/>
          </a:p>
        </p:txBody>
      </p:sp>
      <p:sp>
        <p:nvSpPr>
          <p:cNvPr id="9" name="Slide Number Placeholder 5"/>
          <p:cNvSpPr>
            <a:spLocks noGrp="1"/>
          </p:cNvSpPr>
          <p:nvPr>
            <p:ph type="sldNum" sz="quarter" idx="12"/>
          </p:nvPr>
        </p:nvSpPr>
        <p:spPr/>
        <p:txBody>
          <a:bodyPr/>
          <a:lstStyle>
            <a:lvl1pPr>
              <a:defRPr/>
            </a:lvl1pPr>
          </a:lstStyle>
          <a:p>
            <a:pPr>
              <a:defRPr/>
            </a:pPr>
            <a:fld id="{CA17E8C7-77CB-46B3-B38D-44AA5D4330F0}" type="slidenum">
              <a:rPr lang="es-AR"/>
              <a:pPr>
                <a:defRPr/>
              </a:pPr>
              <a:t>‹Nº›</a:t>
            </a:fld>
            <a:endParaRPr lang="es-AR"/>
          </a:p>
        </p:txBody>
      </p:sp>
    </p:spTree>
    <p:extLst>
      <p:ext uri="{BB962C8B-B14F-4D97-AF65-F5344CB8AC3E}">
        <p14:creationId xmlns:p14="http://schemas.microsoft.com/office/powerpoint/2010/main" val="412528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3"/>
          <p:cNvSpPr>
            <a:spLocks noGrp="1"/>
          </p:cNvSpPr>
          <p:nvPr>
            <p:ph type="dt" sz="half" idx="10"/>
          </p:nvPr>
        </p:nvSpPr>
        <p:spPr/>
        <p:txBody>
          <a:bodyPr/>
          <a:lstStyle>
            <a:lvl1pPr>
              <a:defRPr/>
            </a:lvl1pPr>
          </a:lstStyle>
          <a:p>
            <a:pPr>
              <a:defRPr/>
            </a:pPr>
            <a:fld id="{A3363DF0-EB9B-4930-AA18-485F79F527CA}" type="datetimeFigureOut">
              <a:rPr lang="es-AR"/>
              <a:pPr>
                <a:defRPr/>
              </a:pPr>
              <a:t>11/11/2015</a:t>
            </a:fld>
            <a:endParaRPr lang="es-AR"/>
          </a:p>
        </p:txBody>
      </p:sp>
      <p:sp>
        <p:nvSpPr>
          <p:cNvPr id="4" name="Footer Placeholder 4"/>
          <p:cNvSpPr>
            <a:spLocks noGrp="1"/>
          </p:cNvSpPr>
          <p:nvPr>
            <p:ph type="ftr" sz="quarter" idx="11"/>
          </p:nvPr>
        </p:nvSpPr>
        <p:spPr/>
        <p:txBody>
          <a:bodyPr/>
          <a:lstStyle>
            <a:lvl1pPr>
              <a:defRPr/>
            </a:lvl1pPr>
          </a:lstStyle>
          <a:p>
            <a:pPr>
              <a:defRPr/>
            </a:pPr>
            <a:endParaRPr lang="es-AR"/>
          </a:p>
        </p:txBody>
      </p:sp>
      <p:sp>
        <p:nvSpPr>
          <p:cNvPr id="5" name="Slide Number Placeholder 5"/>
          <p:cNvSpPr>
            <a:spLocks noGrp="1"/>
          </p:cNvSpPr>
          <p:nvPr>
            <p:ph type="sldNum" sz="quarter" idx="12"/>
          </p:nvPr>
        </p:nvSpPr>
        <p:spPr/>
        <p:txBody>
          <a:bodyPr/>
          <a:lstStyle>
            <a:lvl1pPr>
              <a:defRPr/>
            </a:lvl1pPr>
          </a:lstStyle>
          <a:p>
            <a:pPr>
              <a:defRPr/>
            </a:pPr>
            <a:fld id="{77905F64-43AC-44C3-AAAA-BDF9263D4951}" type="slidenum">
              <a:rPr lang="es-AR"/>
              <a:pPr>
                <a:defRPr/>
              </a:pPr>
              <a:t>‹Nº›</a:t>
            </a:fld>
            <a:endParaRPr lang="es-AR"/>
          </a:p>
        </p:txBody>
      </p:sp>
    </p:spTree>
    <p:extLst>
      <p:ext uri="{BB962C8B-B14F-4D97-AF65-F5344CB8AC3E}">
        <p14:creationId xmlns:p14="http://schemas.microsoft.com/office/powerpoint/2010/main" val="341420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C3807C-56CF-45A8-9799-933F245A1800}" type="datetimeFigureOut">
              <a:rPr lang="es-AR"/>
              <a:pPr>
                <a:defRPr/>
              </a:pPr>
              <a:t>11/11/2015</a:t>
            </a:fld>
            <a:endParaRPr lang="es-AR"/>
          </a:p>
        </p:txBody>
      </p:sp>
      <p:sp>
        <p:nvSpPr>
          <p:cNvPr id="3" name="Footer Placeholder 4"/>
          <p:cNvSpPr>
            <a:spLocks noGrp="1"/>
          </p:cNvSpPr>
          <p:nvPr>
            <p:ph type="ftr" sz="quarter" idx="11"/>
          </p:nvPr>
        </p:nvSpPr>
        <p:spPr/>
        <p:txBody>
          <a:bodyPr/>
          <a:lstStyle>
            <a:lvl1pPr>
              <a:defRPr/>
            </a:lvl1pPr>
          </a:lstStyle>
          <a:p>
            <a:pPr>
              <a:defRPr/>
            </a:pPr>
            <a:endParaRPr lang="es-AR"/>
          </a:p>
        </p:txBody>
      </p:sp>
      <p:sp>
        <p:nvSpPr>
          <p:cNvPr id="4" name="Slide Number Placeholder 5"/>
          <p:cNvSpPr>
            <a:spLocks noGrp="1"/>
          </p:cNvSpPr>
          <p:nvPr>
            <p:ph type="sldNum" sz="quarter" idx="12"/>
          </p:nvPr>
        </p:nvSpPr>
        <p:spPr/>
        <p:txBody>
          <a:bodyPr/>
          <a:lstStyle>
            <a:lvl1pPr>
              <a:defRPr/>
            </a:lvl1pPr>
          </a:lstStyle>
          <a:p>
            <a:pPr>
              <a:defRPr/>
            </a:pPr>
            <a:fld id="{F222885B-905B-4D84-A09E-686805E04681}" type="slidenum">
              <a:rPr lang="es-AR"/>
              <a:pPr>
                <a:defRPr/>
              </a:pPr>
              <a:t>‹Nº›</a:t>
            </a:fld>
            <a:endParaRPr lang="es-AR"/>
          </a:p>
        </p:txBody>
      </p:sp>
    </p:spTree>
    <p:extLst>
      <p:ext uri="{BB962C8B-B14F-4D97-AF65-F5344CB8AC3E}">
        <p14:creationId xmlns:p14="http://schemas.microsoft.com/office/powerpoint/2010/main" val="3106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FB77CA-BEC7-4B57-9383-7EDFA32493E8}" type="datetimeFigureOut">
              <a:rPr lang="es-AR"/>
              <a:pPr>
                <a:defRPr/>
              </a:pPr>
              <a:t>11/11/2015</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EC5D12C3-E98E-419A-90D1-7B478876184A}" type="slidenum">
              <a:rPr lang="es-AR"/>
              <a:pPr>
                <a:defRPr/>
              </a:pPr>
              <a:t>‹Nº›</a:t>
            </a:fld>
            <a:endParaRPr lang="es-AR"/>
          </a:p>
        </p:txBody>
      </p:sp>
    </p:spTree>
    <p:extLst>
      <p:ext uri="{BB962C8B-B14F-4D97-AF65-F5344CB8AC3E}">
        <p14:creationId xmlns:p14="http://schemas.microsoft.com/office/powerpoint/2010/main" val="55833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989B41-7127-4473-8AA2-971F2B9D5914}" type="datetimeFigureOut">
              <a:rPr lang="es-AR"/>
              <a:pPr>
                <a:defRPr/>
              </a:pPr>
              <a:t>11/11/2015</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C983AAE3-C032-4B40-916D-64AAD5575528}" type="slidenum">
              <a:rPr lang="es-AR"/>
              <a:pPr>
                <a:defRPr/>
              </a:pPr>
              <a:t>‹Nº›</a:t>
            </a:fld>
            <a:endParaRPr lang="es-AR"/>
          </a:p>
        </p:txBody>
      </p:sp>
    </p:spTree>
    <p:extLst>
      <p:ext uri="{BB962C8B-B14F-4D97-AF65-F5344CB8AC3E}">
        <p14:creationId xmlns:p14="http://schemas.microsoft.com/office/powerpoint/2010/main" val="136432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AR" smtClean="0"/>
              <a:t>Click to edit Master title style</a:t>
            </a:r>
            <a:endParaRPr lang="es-AR" altLang="es-A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AR" smtClean="0"/>
              <a:t>Click to edit Master text styles</a:t>
            </a:r>
          </a:p>
          <a:p>
            <a:pPr lvl="1"/>
            <a:r>
              <a:rPr lang="en-US" altLang="es-AR" smtClean="0"/>
              <a:t>Second level</a:t>
            </a:r>
          </a:p>
          <a:p>
            <a:pPr lvl="2"/>
            <a:r>
              <a:rPr lang="en-US" altLang="es-AR" smtClean="0"/>
              <a:t>Third level</a:t>
            </a:r>
          </a:p>
          <a:p>
            <a:pPr lvl="3"/>
            <a:r>
              <a:rPr lang="en-US" altLang="es-AR" smtClean="0"/>
              <a:t>Fourth level</a:t>
            </a:r>
          </a:p>
          <a:p>
            <a:pPr lvl="4"/>
            <a:r>
              <a:rPr lang="en-US" altLang="es-AR" smtClean="0"/>
              <a:t>Fifth level</a:t>
            </a:r>
            <a:endParaRPr lang="es-AR" altLang="es-A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9DA90BA-5611-4850-9687-2DB338CCF8CC}" type="datetimeFigureOut">
              <a:rPr lang="es-AR"/>
              <a:pPr>
                <a:defRPr/>
              </a:pPr>
              <a:t>11/11/2015</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EEFEDDC-4CAE-449C-A095-C02646AE430E}"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a:extLst>
              <a:ext uri="{28A0092B-C50C-407E-A947-70E740481C1C}">
                <a14:useLocalDpi xmlns:a14="http://schemas.microsoft.com/office/drawing/2010/main" val="0"/>
              </a:ext>
            </a:extLst>
          </a:blip>
          <a:srcRect l="3923" t="3333" r="3062" b="3030"/>
          <a:stretch>
            <a:fillRect/>
          </a:stretch>
        </p:blipFill>
        <p:spPr bwMode="auto">
          <a:xfrm>
            <a:off x="0" y="0"/>
            <a:ext cx="915828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04800" y="228600"/>
            <a:ext cx="7772400" cy="1323975"/>
          </a:xfrm>
          <a:prstGeom prst="rect">
            <a:avLst/>
          </a:prstGeom>
          <a:noFill/>
        </p:spPr>
        <p:txBody>
          <a:bodyPr>
            <a:spAutoFit/>
          </a:bodyPr>
          <a:lstStyle/>
          <a:p>
            <a:pPr eaLnBrk="1" fontAlgn="auto" hangingPunct="1">
              <a:spcBef>
                <a:spcPts val="0"/>
              </a:spcBef>
              <a:spcAft>
                <a:spcPts val="0"/>
              </a:spcAft>
              <a:defRPr/>
            </a:pPr>
            <a:r>
              <a:rPr lang="es-AR" sz="4000" b="1" dirty="0">
                <a:solidFill>
                  <a:schemeClr val="accent2">
                    <a:lumMod val="75000"/>
                  </a:schemeClr>
                </a:solidFill>
                <a:latin typeface="Algerian" panose="04020705040A02060702" pitchFamily="82" charset="0"/>
                <a:cs typeface="MV Boli" panose="02000500030200090000" pitchFamily="2" charset="0"/>
              </a:rPr>
              <a:t>ABRAHAM Y SARÁ </a:t>
            </a:r>
          </a:p>
          <a:p>
            <a:pPr eaLnBrk="1" fontAlgn="auto" hangingPunct="1">
              <a:spcBef>
                <a:spcPts val="0"/>
              </a:spcBef>
              <a:spcAft>
                <a:spcPts val="0"/>
              </a:spcAft>
              <a:defRPr/>
            </a:pPr>
            <a:r>
              <a:rPr lang="es-AR" sz="4000" b="1" dirty="0">
                <a:solidFill>
                  <a:schemeClr val="accent2">
                    <a:lumMod val="75000"/>
                  </a:schemeClr>
                </a:solidFill>
                <a:latin typeface="Algerian" panose="04020705040A02060702" pitchFamily="82" charset="0"/>
                <a:cs typeface="MV Boli" panose="02000500030200090000" pitchFamily="2" charset="0"/>
              </a:rPr>
              <a:t> </a:t>
            </a:r>
            <a:r>
              <a:rPr lang="es-AR" sz="4000" b="1" dirty="0">
                <a:solidFill>
                  <a:schemeClr val="accent2">
                    <a:lumMod val="75000"/>
                  </a:schemeClr>
                </a:solidFill>
                <a:latin typeface="Algerian" panose="04020705040A02060702" pitchFamily="82" charset="0"/>
                <a:cs typeface="MV Boli" panose="02000500030200090000" pitchFamily="2" charset="0"/>
              </a:rPr>
              <a:t>              RECIBEN VISITAS</a:t>
            </a:r>
            <a:endParaRPr lang="es-AR" sz="4000" b="1" dirty="0">
              <a:solidFill>
                <a:schemeClr val="accent2">
                  <a:lumMod val="75000"/>
                </a:schemeClr>
              </a:solidFill>
              <a:latin typeface="Algerian" panose="04020705040A02060702" pitchFamily="82" charset="0"/>
              <a:cs typeface="MV Boli" panose="02000500030200090000" pitchFamily="2" charset="0"/>
            </a:endParaRPr>
          </a:p>
        </p:txBody>
      </p:sp>
      <p:sp>
        <p:nvSpPr>
          <p:cNvPr id="2" name="Rectángulo 1"/>
          <p:cNvSpPr/>
          <p:nvPr/>
        </p:nvSpPr>
        <p:spPr>
          <a:xfrm>
            <a:off x="4022725" y="1392238"/>
            <a:ext cx="3063875" cy="369887"/>
          </a:xfrm>
          <a:prstGeom prst="rect">
            <a:avLst/>
          </a:prstGeom>
        </p:spPr>
        <p:txBody>
          <a:bodyPr wrap="none">
            <a:spAutoFit/>
          </a:bodyPr>
          <a:lstStyle/>
          <a:p>
            <a:pPr algn="r" eaLnBrk="1" fontAlgn="auto" hangingPunct="1">
              <a:spcBef>
                <a:spcPts val="0"/>
              </a:spcBef>
              <a:spcAft>
                <a:spcPts val="0"/>
              </a:spcAft>
              <a:defRPr/>
            </a:pPr>
            <a:r>
              <a:rPr lang="es-AR" dirty="0">
                <a:solidFill>
                  <a:schemeClr val="accent2">
                    <a:lumMod val="75000"/>
                  </a:schemeClr>
                </a:solidFill>
                <a:ea typeface="Times New Roman" panose="02020603050405020304" pitchFamily="18" charset="0"/>
              </a:rPr>
              <a:t>Adaptado de: </a:t>
            </a:r>
            <a:r>
              <a:rPr lang="es-AR" dirty="0" err="1">
                <a:solidFill>
                  <a:schemeClr val="accent2">
                    <a:lumMod val="75000"/>
                  </a:schemeClr>
                </a:solidFill>
                <a:ea typeface="Times New Roman" panose="02020603050405020304" pitchFamily="18" charset="0"/>
              </a:rPr>
              <a:t>Bereshit</a:t>
            </a:r>
            <a:r>
              <a:rPr lang="es-AR" dirty="0">
                <a:solidFill>
                  <a:schemeClr val="accent2">
                    <a:lumMod val="75000"/>
                  </a:schemeClr>
                </a:solidFill>
                <a:ea typeface="Times New Roman" panose="02020603050405020304" pitchFamily="18" charset="0"/>
              </a:rPr>
              <a:t>, cap. </a:t>
            </a:r>
            <a:r>
              <a:rPr lang="es-AR" dirty="0">
                <a:solidFill>
                  <a:schemeClr val="accent2">
                    <a:lumMod val="75000"/>
                  </a:schemeClr>
                </a:solidFill>
                <a:ea typeface="Times New Roman" panose="02020603050405020304" pitchFamily="18" charset="0"/>
              </a:rPr>
              <a:t>18</a:t>
            </a:r>
            <a:endParaRPr lang="es-AR" dirty="0">
              <a:solidFill>
                <a:schemeClr val="accent2">
                  <a:lumMod val="75000"/>
                </a:schemeClr>
              </a:solidFill>
              <a:latin typeface="Times New Roman" panose="02020603050405020304" pitchFamily="18" charset="0"/>
              <a:ea typeface="Times New Roman" panose="02020603050405020304" pitchFamily="18" charset="0"/>
            </a:endParaRPr>
          </a:p>
        </p:txBody>
      </p:sp>
      <p:pic>
        <p:nvPicPr>
          <p:cNvPr id="3077" name="Picture 2" descr="D:\disco 10\Bama\Logo\Fondo L.A. Pincus 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6429375"/>
            <a:ext cx="4191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D:\disco 10\Bama\Logo\logo BEV FI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6324600"/>
            <a:ext cx="1317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D:\disco 10\Bama\Logo\Logo Ba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3" y="6096000"/>
            <a:ext cx="5032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D:\disco 10\Bama\Logo\logo-merkaz gif.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213" y="6400800"/>
            <a:ext cx="13985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Resultado de imagen para cielo con estrellas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310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txBox="1">
            <a:spLocks/>
          </p:cNvSpPr>
          <p:nvPr/>
        </p:nvSpPr>
        <p:spPr bwMode="auto">
          <a:xfrm>
            <a:off x="1524000" y="1676400"/>
            <a:ext cx="693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es-AR" sz="2000" b="1">
                <a:solidFill>
                  <a:schemeClr val="bg1"/>
                </a:solidFill>
              </a:rPr>
              <a:t> </a:t>
            </a:r>
            <a:endParaRPr lang="es-AR" altLang="es-AR" sz="2000">
              <a:solidFill>
                <a:schemeClr val="bg1"/>
              </a:solidFill>
            </a:endParaRPr>
          </a:p>
          <a:p>
            <a:pPr algn="just" eaLnBrk="1" hangingPunct="1"/>
            <a:r>
              <a:rPr lang="es-AR" altLang="es-AR" sz="2000">
                <a:solidFill>
                  <a:schemeClr val="bg1"/>
                </a:solidFill>
              </a:rPr>
              <a:t>        </a:t>
            </a:r>
          </a:p>
          <a:p>
            <a:pPr algn="just" eaLnBrk="1" hangingPunct="1"/>
            <a:r>
              <a:rPr lang="es-AR" altLang="es-AR" sz="2000">
                <a:solidFill>
                  <a:schemeClr val="bg1"/>
                </a:solidFill>
              </a:rPr>
              <a:t>       Si no saben quién fue Abraham, llegó el momento de conocerlo. Y si ya escucharon de él, ahora podrán conocer algo más sobre su vida y sus acciones. ¡Y atención!, que estamos hablando de una persona muy importante para todos nosotros, porque Abraham fue el primer judío, y por eso es conocido como Abraham Abinu, nuestro patriarca. </a:t>
            </a:r>
          </a:p>
          <a:p>
            <a:pPr algn="just" eaLnBrk="1" hangingPunct="1"/>
            <a:r>
              <a:rPr lang="es-AR" altLang="es-AR" sz="2000">
                <a:solidFill>
                  <a:schemeClr val="bg1"/>
                </a:solidFill>
              </a:rPr>
              <a:t>¿Y qué es un patriarca? Es como un padre. Los padres lo son en una familia, mientras que los patriarcas, en los pueblos. Abraham, entonces, fue también el primer patriarca del pueblo judío. </a:t>
            </a:r>
          </a:p>
          <a:p>
            <a:pPr algn="just" eaLnBrk="1" hangingPunct="1"/>
            <a:r>
              <a:rPr lang="es-AR" altLang="es-AR" sz="2000">
                <a:solidFill>
                  <a:schemeClr val="bg1"/>
                </a:solidFill>
              </a:rPr>
              <a:t> </a:t>
            </a:r>
            <a:endParaRPr lang="es-AR" altLang="es-AR" sz="2000" i="1">
              <a:solidFill>
                <a:schemeClr val="bg1"/>
              </a:solidFill>
            </a:endParaRPr>
          </a:p>
          <a:p>
            <a:pPr algn="just" eaLnBrk="1" hangingPunct="1"/>
            <a:r>
              <a:rPr lang="es-AR" altLang="es-AR" sz="2000">
                <a:solidFill>
                  <a:schemeClr val="bg1"/>
                </a:solidFill>
              </a:rPr>
              <a:t>   Nos cuenta la Torá que D´s habló con él en un sueño y le prometió que tendría hijos, nietos, bisnietos, tataranietos, y que llegarían a ser muchísimos, tantos que no se podrían ni contar, como las estrellas del cielo. Tantos que ya serían mucho más que una tribu, serían como muchas tribus, serían… ¡un gran pueblo!</a:t>
            </a:r>
            <a:endParaRPr lang="es-AR" altLang="es-AR" sz="2000" i="1">
              <a:solidFill>
                <a:schemeClr val="bg1"/>
              </a:solidFill>
            </a:endParaRPr>
          </a:p>
        </p:txBody>
      </p:sp>
      <p:pic>
        <p:nvPicPr>
          <p:cNvPr id="10" name="Imagen 7"/>
          <p:cNvPicPr>
            <a:picLocks noChangeAspect="1"/>
          </p:cNvPicPr>
          <p:nvPr/>
        </p:nvPicPr>
        <p:blipFill rotWithShape="1">
          <a:blip r:embed="rId3" cstate="print">
            <a:extLst>
              <a:ext uri="{28A0092B-C50C-407E-A947-70E740481C1C}">
                <a14:useLocalDpi xmlns:a14="http://schemas.microsoft.com/office/drawing/2010/main" val="0"/>
              </a:ext>
            </a:extLst>
          </a:blip>
          <a:srcRect l="40832" t="21007" r="36667" b="19471"/>
          <a:stretch/>
        </p:blipFill>
        <p:spPr>
          <a:xfrm>
            <a:off x="304800" y="381000"/>
            <a:ext cx="1219200" cy="205285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981200"/>
            <a:ext cx="8915400" cy="10668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defRPr/>
            </a:pPr>
            <a:r>
              <a:rPr lang="es-AR" sz="2000" dirty="0" smtClean="0">
                <a:latin typeface="+mn-lt"/>
              </a:rPr>
              <a:t>  Abraham estaba casado con </a:t>
            </a:r>
            <a:r>
              <a:rPr lang="es-AR" sz="2000" dirty="0" err="1" smtClean="0">
                <a:latin typeface="+mn-lt"/>
              </a:rPr>
              <a:t>Sará</a:t>
            </a:r>
            <a:r>
              <a:rPr lang="es-AR" sz="2000" dirty="0" smtClean="0">
                <a:latin typeface="+mn-lt"/>
              </a:rPr>
              <a:t>. Abraham y </a:t>
            </a:r>
            <a:r>
              <a:rPr lang="es-AR" sz="2000" dirty="0" err="1" smtClean="0">
                <a:latin typeface="+mn-lt"/>
              </a:rPr>
              <a:t>Sará</a:t>
            </a:r>
            <a:r>
              <a:rPr lang="es-AR" sz="2000" dirty="0" smtClean="0">
                <a:latin typeface="+mn-lt"/>
              </a:rPr>
              <a:t> no tenían hijos. Ya eran personas bastante mayores y no es tan común tener hijos cuando uno es mayor de edad.</a:t>
            </a:r>
          </a:p>
          <a:p>
            <a:pPr algn="just" fontAlgn="auto">
              <a:spcAft>
                <a:spcPts val="0"/>
              </a:spcAft>
              <a:defRPr/>
            </a:pPr>
            <a:r>
              <a:rPr lang="es-AR" sz="2000" dirty="0" smtClean="0"/>
              <a:t>  </a:t>
            </a:r>
            <a:r>
              <a:rPr lang="es-AR" sz="2000" i="1" dirty="0" smtClean="0"/>
              <a:t/>
            </a:r>
            <a:br>
              <a:rPr lang="es-AR" sz="2000" i="1" dirty="0" smtClean="0"/>
            </a:br>
            <a:r>
              <a:rPr lang="es-AR" sz="2000" dirty="0" smtClean="0"/>
              <a:t>  </a:t>
            </a:r>
            <a:r>
              <a:rPr lang="es-ES" sz="2000" dirty="0" smtClean="0">
                <a:solidFill>
                  <a:schemeClr val="bg1"/>
                </a:solidFill>
              </a:rPr>
              <a:t/>
            </a:r>
            <a:br>
              <a:rPr lang="es-ES" sz="2000" dirty="0" smtClean="0">
                <a:solidFill>
                  <a:schemeClr val="bg1"/>
                </a:solidFill>
              </a:rPr>
            </a:br>
            <a:r>
              <a:rPr lang="es-ES" sz="2000" dirty="0" smtClean="0"/>
              <a:t>                                                                                                                                                                                                </a:t>
            </a:r>
            <a:br>
              <a:rPr lang="es-ES" sz="2000" dirty="0" smtClean="0"/>
            </a:br>
            <a:r>
              <a:rPr lang="es-ES" sz="2000" dirty="0" smtClean="0"/>
              <a:t>  </a:t>
            </a:r>
            <a:r>
              <a:rPr lang="es-AR" sz="2000" dirty="0" smtClean="0"/>
              <a:t/>
            </a:r>
            <a:br>
              <a:rPr lang="es-AR" sz="2000" dirty="0" smtClean="0"/>
            </a:br>
            <a:r>
              <a:rPr lang="es-ES" sz="2000" dirty="0" smtClean="0"/>
              <a:t/>
            </a:r>
            <a:br>
              <a:rPr lang="es-ES" sz="2000" dirty="0" smtClean="0"/>
            </a:br>
            <a:r>
              <a:rPr lang="es-ES" sz="2000" dirty="0" smtClean="0"/>
              <a:t> </a:t>
            </a:r>
            <a:r>
              <a:rPr lang="es-AR" sz="2000" dirty="0" smtClean="0"/>
              <a:t> </a:t>
            </a:r>
            <a:br>
              <a:rPr lang="es-AR" sz="2000" dirty="0" smtClean="0"/>
            </a:br>
            <a:r>
              <a:rPr lang="es-AR" sz="2000" dirty="0" smtClean="0"/>
              <a:t/>
            </a:r>
            <a:br>
              <a:rPr lang="es-AR" sz="2000" dirty="0" smtClean="0"/>
            </a:br>
            <a:r>
              <a:rPr lang="es-AR" sz="2000" dirty="0" smtClean="0"/>
              <a:t>                                                                                                             </a:t>
            </a:r>
            <a:br>
              <a:rPr lang="es-AR" sz="2000" dirty="0" smtClean="0"/>
            </a:br>
            <a:r>
              <a:rPr lang="es-AR" sz="2000" dirty="0" smtClean="0"/>
              <a:t/>
            </a:r>
            <a:br>
              <a:rPr lang="es-AR" sz="2000" dirty="0" smtClean="0"/>
            </a:br>
            <a:r>
              <a:rPr lang="es-AR" sz="2000" dirty="0" smtClean="0"/>
              <a:t/>
            </a:r>
            <a:br>
              <a:rPr lang="es-AR" sz="2000" dirty="0" smtClean="0"/>
            </a:br>
            <a:endParaRPr lang="es-AR" sz="2000" dirty="0"/>
          </a:p>
        </p:txBody>
      </p:sp>
      <p:pic>
        <p:nvPicPr>
          <p:cNvPr id="5123" name="Picture 2" descr="C:\Users\User\Desktop\Borradores\abrah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7188"/>
            <a:ext cx="91694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p:cNvSpPr txBox="1">
            <a:spLocks/>
          </p:cNvSpPr>
          <p:nvPr/>
        </p:nvSpPr>
        <p:spPr bwMode="auto">
          <a:xfrm>
            <a:off x="293688" y="2549525"/>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AR" altLang="es-AR" sz="2000"/>
              <a:t>Por eso estaban tristes; el hijo que tanto ansiaban no llegaba y cada día que pasaba se preguntaban si algún día serían padres y si la promesa que D´s le había hecho a Abraham se cumpliría…</a:t>
            </a:r>
          </a:p>
          <a:p>
            <a:pPr algn="just" eaLnBrk="1" hangingPunct="1"/>
            <a:r>
              <a:rPr lang="es-AR" altLang="es-AR" sz="2000" i="1"/>
              <a:t/>
            </a:r>
            <a:br>
              <a:rPr lang="es-AR" altLang="es-AR" sz="2000" i="1"/>
            </a:br>
            <a:r>
              <a:rPr lang="es-AR" altLang="es-AR" sz="2000"/>
              <a:t> </a:t>
            </a:r>
            <a:r>
              <a:rPr lang="es-AR" altLang="es-AR" sz="2000" i="1"/>
              <a:t/>
            </a:r>
            <a:br>
              <a:rPr lang="es-AR" altLang="es-AR" sz="2000" i="1"/>
            </a:br>
            <a:r>
              <a:rPr lang="es-AR" altLang="es-AR" sz="2000"/>
              <a:t>  </a:t>
            </a:r>
            <a:r>
              <a:rPr lang="es-ES" altLang="es-AR" sz="2000">
                <a:solidFill>
                  <a:schemeClr val="bg1"/>
                </a:solidFill>
              </a:rPr>
              <a:t/>
            </a:r>
            <a:br>
              <a:rPr lang="es-ES" altLang="es-AR" sz="2000">
                <a:solidFill>
                  <a:schemeClr val="bg1"/>
                </a:solidFill>
              </a:rPr>
            </a:br>
            <a:r>
              <a:rPr lang="es-ES" altLang="es-AR" sz="2000"/>
              <a:t>                                                                                                                                                                                                </a:t>
            </a:r>
            <a:br>
              <a:rPr lang="es-ES" altLang="es-AR" sz="2000"/>
            </a:br>
            <a:r>
              <a:rPr lang="es-ES" altLang="es-AR" sz="2000"/>
              <a:t>  </a:t>
            </a:r>
            <a:br>
              <a:rPr lang="es-ES" altLang="es-AR" sz="2000"/>
            </a:br>
            <a:r>
              <a:rPr lang="es-ES" altLang="es-AR" sz="2000"/>
              <a:t> </a:t>
            </a:r>
            <a:r>
              <a:rPr lang="es-AR" altLang="es-AR" sz="2000"/>
              <a:t> </a:t>
            </a:r>
            <a:br>
              <a:rPr lang="es-AR" altLang="es-AR" sz="2000"/>
            </a:br>
            <a:r>
              <a:rPr lang="es-AR" altLang="es-AR" sz="2000"/>
              <a:t/>
            </a:r>
            <a:br>
              <a:rPr lang="es-AR" altLang="es-AR" sz="2000"/>
            </a:br>
            <a:r>
              <a:rPr lang="es-AR" altLang="es-AR" sz="2000"/>
              <a:t>                                                                                                             </a:t>
            </a:r>
            <a:br>
              <a:rPr lang="es-AR" altLang="es-AR" sz="2000"/>
            </a:br>
            <a:r>
              <a:rPr lang="es-AR" altLang="es-AR" sz="2000"/>
              <a:t/>
            </a:r>
            <a:br>
              <a:rPr lang="es-AR" altLang="es-AR" sz="2000"/>
            </a:br>
            <a:endParaRPr lang="es-AR" altLang="es-AR"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0" y="-163513"/>
            <a:ext cx="9144000" cy="7021513"/>
            <a:chOff x="0" y="-163285"/>
            <a:chExt cx="9144000" cy="7021285"/>
          </a:xfrm>
        </p:grpSpPr>
        <p:pic>
          <p:nvPicPr>
            <p:cNvPr id="7174" name="Imagen 2"/>
            <p:cNvPicPr>
              <a:picLocks noChangeAspect="1"/>
            </p:cNvPicPr>
            <p:nvPr/>
          </p:nvPicPr>
          <p:blipFill>
            <a:blip r:embed="rId2">
              <a:extLst>
                <a:ext uri="{28A0092B-C50C-407E-A947-70E740481C1C}">
                  <a14:useLocalDpi xmlns:a14="http://schemas.microsoft.com/office/drawing/2010/main" val="0"/>
                </a:ext>
              </a:extLst>
            </a:blip>
            <a:srcRect l="3638" t="3210" r="3030" b="4057"/>
            <a:stretch>
              <a:fillRect/>
            </a:stretch>
          </p:blipFill>
          <p:spPr bwMode="auto">
            <a:xfrm>
              <a:off x="0" y="304800"/>
              <a:ext cx="9143999"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n 2"/>
            <p:cNvPicPr>
              <a:picLocks noChangeAspect="1"/>
            </p:cNvPicPr>
            <p:nvPr/>
          </p:nvPicPr>
          <p:blipFill>
            <a:blip r:embed="rId2">
              <a:extLst>
                <a:ext uri="{28A0092B-C50C-407E-A947-70E740481C1C}">
                  <a14:useLocalDpi xmlns:a14="http://schemas.microsoft.com/office/drawing/2010/main" val="0"/>
                </a:ext>
              </a:extLst>
            </a:blip>
            <a:srcRect l="8081" t="3210" r="3030" b="90166"/>
            <a:stretch>
              <a:fillRect/>
            </a:stretch>
          </p:blipFill>
          <p:spPr bwMode="auto">
            <a:xfrm>
              <a:off x="0" y="-163285"/>
              <a:ext cx="9144000" cy="46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Title 7"/>
          <p:cNvSpPr>
            <a:spLocks noGrp="1"/>
          </p:cNvSpPr>
          <p:nvPr>
            <p:ph type="title"/>
          </p:nvPr>
        </p:nvSpPr>
        <p:spPr/>
        <p:txBody>
          <a:bodyPr/>
          <a:lstStyle/>
          <a:p>
            <a:endParaRPr lang="es-AR" altLang="es-AR" smtClean="0"/>
          </a:p>
        </p:txBody>
      </p:sp>
      <p:sp>
        <p:nvSpPr>
          <p:cNvPr id="7172" name="Title 1"/>
          <p:cNvSpPr txBox="1">
            <a:spLocks/>
          </p:cNvSpPr>
          <p:nvPr/>
        </p:nvSpPr>
        <p:spPr bwMode="auto">
          <a:xfrm>
            <a:off x="685800" y="1312863"/>
            <a:ext cx="8177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AR" altLang="es-AR" sz="2000" i="1"/>
              <a:t/>
            </a:r>
            <a:br>
              <a:rPr lang="es-AR" altLang="es-AR" sz="2000" i="1"/>
            </a:br>
            <a:r>
              <a:rPr lang="es-AR" altLang="es-AR" sz="2000"/>
              <a:t> </a:t>
            </a:r>
            <a:r>
              <a:rPr lang="es-AR" altLang="es-AR" sz="2000" i="1"/>
              <a:t/>
            </a:r>
            <a:br>
              <a:rPr lang="es-AR" altLang="es-AR" sz="2000" i="1"/>
            </a:br>
            <a:r>
              <a:rPr lang="es-AR" altLang="es-AR" sz="2000"/>
              <a:t>  Un día, estaba Abraham sentado en la entrada de su carpa, cuando vio a</a:t>
            </a:r>
            <a:br>
              <a:rPr lang="es-AR" altLang="es-AR" sz="2000"/>
            </a:br>
            <a:r>
              <a:rPr lang="es-AR" altLang="es-AR" sz="2000"/>
              <a:t>   tres hombres acercándose hacia él.</a:t>
            </a:r>
            <a:br>
              <a:rPr lang="es-AR" altLang="es-AR" sz="2000"/>
            </a:br>
            <a:r>
              <a:rPr lang="es-AR" altLang="es-AR" sz="2000"/>
              <a:t/>
            </a:r>
            <a:br>
              <a:rPr lang="es-AR" altLang="es-AR" sz="2000"/>
            </a:br>
            <a:r>
              <a:rPr lang="es-AR" altLang="es-AR" sz="2000"/>
              <a:t/>
            </a:r>
            <a:br>
              <a:rPr lang="es-AR" altLang="es-AR" sz="2000"/>
            </a:br>
            <a:r>
              <a:rPr lang="es-AR" altLang="es-AR" sz="2000"/>
              <a:t> </a:t>
            </a:r>
            <a:r>
              <a:rPr lang="es-ES" altLang="es-AR" sz="2000">
                <a:solidFill>
                  <a:schemeClr val="bg1"/>
                </a:solidFill>
              </a:rPr>
              <a:t/>
            </a:r>
            <a:br>
              <a:rPr lang="es-ES" altLang="es-AR" sz="2000">
                <a:solidFill>
                  <a:schemeClr val="bg1"/>
                </a:solidFill>
              </a:rPr>
            </a:br>
            <a:r>
              <a:rPr lang="es-ES" altLang="es-AR" sz="2000"/>
              <a:t>                                                                                                                                                                                                </a:t>
            </a:r>
            <a:br>
              <a:rPr lang="es-ES" altLang="es-AR" sz="2000"/>
            </a:br>
            <a:r>
              <a:rPr lang="es-ES" altLang="es-AR" sz="2000"/>
              <a:t>  </a:t>
            </a:r>
            <a:r>
              <a:rPr lang="es-AR" altLang="es-AR" sz="2000"/>
              <a:t/>
            </a:r>
            <a:br>
              <a:rPr lang="es-AR" altLang="es-AR" sz="2000"/>
            </a:br>
            <a:r>
              <a:rPr lang="es-ES" altLang="es-AR" sz="2000"/>
              <a:t/>
            </a:r>
            <a:br>
              <a:rPr lang="es-ES" altLang="es-AR" sz="2000"/>
            </a:br>
            <a:r>
              <a:rPr lang="es-ES" altLang="es-AR" sz="2000"/>
              <a:t> </a:t>
            </a:r>
            <a:r>
              <a:rPr lang="es-AR" altLang="es-AR" sz="2000"/>
              <a:t> </a:t>
            </a:r>
            <a:br>
              <a:rPr lang="es-AR" altLang="es-AR" sz="2000"/>
            </a:br>
            <a:r>
              <a:rPr lang="es-AR" altLang="es-AR" sz="2000"/>
              <a:t/>
            </a:r>
            <a:br>
              <a:rPr lang="es-AR" altLang="es-AR" sz="2000"/>
            </a:br>
            <a:r>
              <a:rPr lang="es-AR" altLang="es-AR" sz="2000"/>
              <a:t>                                                                                                             </a:t>
            </a:r>
            <a:br>
              <a:rPr lang="es-AR" altLang="es-AR" sz="2000"/>
            </a:br>
            <a:r>
              <a:rPr lang="es-AR" altLang="es-AR" sz="2000"/>
              <a:t/>
            </a:r>
            <a:br>
              <a:rPr lang="es-AR" altLang="es-AR" sz="2000"/>
            </a:br>
            <a:r>
              <a:rPr lang="es-AR" altLang="es-AR" sz="2000"/>
              <a:t/>
            </a:r>
            <a:br>
              <a:rPr lang="es-AR" altLang="es-AR" sz="2000"/>
            </a:br>
            <a:endParaRPr lang="es-AR" altLang="es-AR" sz="2000"/>
          </a:p>
        </p:txBody>
      </p:sp>
      <p:sp>
        <p:nvSpPr>
          <p:cNvPr id="7173" name="Title 1"/>
          <p:cNvSpPr txBox="1">
            <a:spLocks/>
          </p:cNvSpPr>
          <p:nvPr/>
        </p:nvSpPr>
        <p:spPr bwMode="auto">
          <a:xfrm>
            <a:off x="1828800" y="2133600"/>
            <a:ext cx="7034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AR" altLang="es-AR" sz="2000" i="1"/>
              <a:t/>
            </a:r>
            <a:br>
              <a:rPr lang="es-AR" altLang="es-AR" sz="2000" i="1"/>
            </a:br>
            <a:r>
              <a:rPr lang="es-AR" altLang="es-AR" sz="2000"/>
              <a:t>Rápidamente, Abraham se levantó y corrió a recibirlos. Los invitó a pasar a su tienda y les dijo que les traería </a:t>
            </a:r>
            <a:r>
              <a:rPr lang="es-ES" altLang="es-AR" sz="2000"/>
              <a:t>pan, agua para lavar sus pies (¡sí, leyeron bien! Así se acostumbraba hacer en aquella época) y un lugar cómodo para descansar.</a:t>
            </a:r>
          </a:p>
          <a:p>
            <a:pPr algn="just" eaLnBrk="1" hangingPunct="1"/>
            <a:r>
              <a:rPr lang="es-ES" altLang="es-AR" sz="2000">
                <a:solidFill>
                  <a:schemeClr val="bg1"/>
                </a:solidFill>
              </a:rPr>
              <a:t/>
            </a:r>
            <a:br>
              <a:rPr lang="es-ES" altLang="es-AR" sz="2000">
                <a:solidFill>
                  <a:schemeClr val="bg1"/>
                </a:solidFill>
              </a:rPr>
            </a:br>
            <a:r>
              <a:rPr lang="es-ES" altLang="es-AR" sz="2000"/>
              <a:t>                                                                                                                                                                                                </a:t>
            </a:r>
            <a:br>
              <a:rPr lang="es-ES" altLang="es-AR" sz="2000"/>
            </a:br>
            <a:r>
              <a:rPr lang="es-ES" altLang="es-AR" sz="2000"/>
              <a:t>  </a:t>
            </a:r>
            <a:r>
              <a:rPr lang="es-AR" altLang="es-AR" sz="2000"/>
              <a:t/>
            </a:r>
            <a:br>
              <a:rPr lang="es-AR" altLang="es-AR" sz="2000"/>
            </a:br>
            <a:r>
              <a:rPr lang="es-ES" altLang="es-AR" sz="2000"/>
              <a:t/>
            </a:r>
            <a:br>
              <a:rPr lang="es-ES" altLang="es-AR" sz="2000"/>
            </a:br>
            <a:r>
              <a:rPr lang="es-ES" altLang="es-AR" sz="2000"/>
              <a:t> </a:t>
            </a:r>
            <a:r>
              <a:rPr lang="es-AR" altLang="es-AR" sz="2000"/>
              <a:t> </a:t>
            </a:r>
            <a:br>
              <a:rPr lang="es-AR" altLang="es-AR" sz="2000"/>
            </a:br>
            <a:r>
              <a:rPr lang="es-AR" altLang="es-AR" sz="2000"/>
              <a:t/>
            </a:r>
            <a:br>
              <a:rPr lang="es-AR" altLang="es-AR" sz="2000"/>
            </a:br>
            <a:r>
              <a:rPr lang="es-AR" altLang="es-AR" sz="2000"/>
              <a:t>                                                                                                             </a:t>
            </a:r>
            <a:br>
              <a:rPr lang="es-AR" altLang="es-AR" sz="2000"/>
            </a:br>
            <a:r>
              <a:rPr lang="es-AR" altLang="es-AR" sz="2000"/>
              <a:t/>
            </a:r>
            <a:br>
              <a:rPr lang="es-AR" altLang="es-AR" sz="2000"/>
            </a:br>
            <a:r>
              <a:rPr lang="es-AR" altLang="es-AR" sz="2000"/>
              <a:t/>
            </a:r>
            <a:br>
              <a:rPr lang="es-AR" altLang="es-AR" sz="2000"/>
            </a:br>
            <a:endParaRPr lang="es-AR" altLang="es-AR"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76200" y="0"/>
            <a:ext cx="9220200" cy="7073900"/>
            <a:chOff x="10680" y="0"/>
            <a:chExt cx="9150927" cy="7245928"/>
          </a:xfrm>
        </p:grpSpPr>
        <p:pic>
          <p:nvPicPr>
            <p:cNvPr id="8196" name="Imagen 2"/>
            <p:cNvPicPr>
              <a:picLocks noChangeAspect="1"/>
            </p:cNvPicPr>
            <p:nvPr/>
          </p:nvPicPr>
          <p:blipFill>
            <a:blip r:embed="rId2">
              <a:extLst>
                <a:ext uri="{28A0092B-C50C-407E-A947-70E740481C1C}">
                  <a14:useLocalDpi xmlns:a14="http://schemas.microsoft.com/office/drawing/2010/main" val="0"/>
                </a:ext>
              </a:extLst>
            </a:blip>
            <a:srcRect l="3485" t="3423" r="3638" b="4059"/>
            <a:stretch>
              <a:fillRect/>
            </a:stretch>
          </p:blipFill>
          <p:spPr bwMode="auto">
            <a:xfrm>
              <a:off x="10680" y="678873"/>
              <a:ext cx="9150927" cy="656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C:\Users\User\Desktop\Borradores\carpa.jpg"/>
            <p:cNvPicPr>
              <a:picLocks noChangeAspect="1" noChangeArrowheads="1"/>
            </p:cNvPicPr>
            <p:nvPr/>
          </p:nvPicPr>
          <p:blipFill>
            <a:blip r:embed="rId3">
              <a:extLst>
                <a:ext uri="{28A0092B-C50C-407E-A947-70E740481C1C}">
                  <a14:useLocalDpi xmlns:a14="http://schemas.microsoft.com/office/drawing/2010/main" val="0"/>
                </a:ext>
              </a:extLst>
            </a:blip>
            <a:srcRect b="88509"/>
            <a:stretch>
              <a:fillRect/>
            </a:stretch>
          </p:blipFill>
          <p:spPr bwMode="auto">
            <a:xfrm>
              <a:off x="10680" y="0"/>
              <a:ext cx="9150350" cy="7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Title 1"/>
          <p:cNvSpPr txBox="1">
            <a:spLocks/>
          </p:cNvSpPr>
          <p:nvPr/>
        </p:nvSpPr>
        <p:spPr bwMode="auto">
          <a:xfrm>
            <a:off x="685800" y="5334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AR" altLang="es-AR" sz="2000"/>
              <a:t/>
            </a:r>
            <a:br>
              <a:rPr lang="es-AR" altLang="es-AR" sz="2000"/>
            </a:br>
            <a:r>
              <a:rPr lang="es-AR" altLang="es-AR" sz="2000"/>
              <a:t/>
            </a:r>
            <a:br>
              <a:rPr lang="es-AR" altLang="es-AR" sz="2000"/>
            </a:br>
            <a:r>
              <a:rPr lang="es-AR" altLang="es-AR" sz="2000"/>
              <a:t>   Acto seguido, Abraham entró a la carpa y le pidió a Sará que amasara unas tortas. Luego corrió a pedirle a su empleado que preparara una carne asada. Cuenta la Torá que cuando estuvo listo, él mismo se encargó de servir a sus invitados toda la comida: sirvió la carne, las tortas y otras delicias. ¡Un verdadero festín! </a:t>
            </a:r>
          </a:p>
          <a:p>
            <a:pPr algn="just" eaLnBrk="1" hangingPunct="1"/>
            <a:r>
              <a:rPr lang="es-AR" altLang="es-AR" sz="2000"/>
              <a:t> Seguramente Abraham se sentía muy feliz de poder agasajar así a los tres hombres.</a:t>
            </a:r>
          </a:p>
          <a:p>
            <a:pPr algn="just" eaLnBrk="1" hangingPunct="1"/>
            <a:r>
              <a:rPr lang="es-AR" altLang="es-AR" sz="20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p:cNvPicPr>
            <a:picLocks noChangeAspect="1"/>
          </p:cNvPicPr>
          <p:nvPr/>
        </p:nvPicPr>
        <p:blipFill>
          <a:blip r:embed="rId2">
            <a:extLst>
              <a:ext uri="{28A0092B-C50C-407E-A947-70E740481C1C}">
                <a14:useLocalDpi xmlns:a14="http://schemas.microsoft.com/office/drawing/2010/main" val="0"/>
              </a:ext>
            </a:extLst>
          </a:blip>
          <a:srcRect l="3485" t="3847" r="3334" b="36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1"/>
          <p:cNvSpPr/>
          <p:nvPr/>
        </p:nvSpPr>
        <p:spPr>
          <a:xfrm>
            <a:off x="381000" y="193675"/>
            <a:ext cx="6553200" cy="1631950"/>
          </a:xfrm>
          <a:prstGeom prst="rect">
            <a:avLst/>
          </a:prstGeom>
        </p:spPr>
        <p:txBody>
          <a:bodyPr>
            <a:spAutoFit/>
          </a:bodyPr>
          <a:lstStyle/>
          <a:p>
            <a:pPr eaLnBrk="1" fontAlgn="auto" hangingPunct="1">
              <a:spcBef>
                <a:spcPts val="0"/>
              </a:spcBef>
              <a:spcAft>
                <a:spcPts val="0"/>
              </a:spcAft>
              <a:defRPr/>
            </a:pPr>
            <a:r>
              <a:rPr lang="es-AR" sz="2000" dirty="0">
                <a:latin typeface="+mn-lt"/>
              </a:rPr>
              <a:t>De pronto, </a:t>
            </a:r>
            <a:r>
              <a:rPr lang="es-AR" sz="2000" dirty="0">
                <a:latin typeface="+mn-lt"/>
              </a:rPr>
              <a:t>le preguntaron a Abraham</a:t>
            </a:r>
            <a:r>
              <a:rPr lang="es-AR" sz="2000" dirty="0">
                <a:latin typeface="+mn-lt"/>
              </a:rPr>
              <a:t>:</a:t>
            </a:r>
          </a:p>
          <a:p>
            <a:pPr eaLnBrk="1" fontAlgn="auto" hangingPunct="1">
              <a:spcBef>
                <a:spcPts val="0"/>
              </a:spcBef>
              <a:spcAft>
                <a:spcPts val="0"/>
              </a:spcAft>
              <a:defRPr/>
            </a:pPr>
            <a:r>
              <a:rPr lang="es-AR" sz="2000" dirty="0">
                <a:latin typeface="+mn-lt"/>
              </a:rPr>
              <a:t>-    ¿</a:t>
            </a:r>
            <a:r>
              <a:rPr lang="es-AR" sz="2000" dirty="0">
                <a:latin typeface="+mn-lt"/>
              </a:rPr>
              <a:t>Dónde está </a:t>
            </a:r>
            <a:r>
              <a:rPr lang="es-AR" sz="2000" dirty="0" err="1">
                <a:latin typeface="+mn-lt"/>
              </a:rPr>
              <a:t>Sará</a:t>
            </a:r>
            <a:r>
              <a:rPr lang="es-AR" sz="2000" dirty="0">
                <a:latin typeface="+mn-lt"/>
              </a:rPr>
              <a:t>, tu esposa?</a:t>
            </a:r>
          </a:p>
          <a:p>
            <a:pPr marL="342900" indent="-342900" eaLnBrk="1" fontAlgn="auto" hangingPunct="1">
              <a:spcBef>
                <a:spcPts val="0"/>
              </a:spcBef>
              <a:spcAft>
                <a:spcPts val="0"/>
              </a:spcAft>
              <a:buFontTx/>
              <a:buChar char="-"/>
              <a:defRPr/>
            </a:pPr>
            <a:r>
              <a:rPr lang="es-AR" sz="2000" dirty="0">
                <a:latin typeface="+mn-lt"/>
              </a:rPr>
              <a:t>En </a:t>
            </a:r>
            <a:r>
              <a:rPr lang="es-AR" sz="2000" dirty="0">
                <a:latin typeface="+mn-lt"/>
              </a:rPr>
              <a:t>la carpa – respondió Abraham</a:t>
            </a:r>
            <a:r>
              <a:rPr lang="es-AR" sz="2000" dirty="0">
                <a:latin typeface="+mn-lt"/>
              </a:rPr>
              <a:t>.</a:t>
            </a:r>
          </a:p>
          <a:p>
            <a:pPr algn="just" eaLnBrk="1" fontAlgn="auto" hangingPunct="1">
              <a:spcBef>
                <a:spcPts val="0"/>
              </a:spcBef>
              <a:spcAft>
                <a:spcPts val="0"/>
              </a:spcAft>
              <a:defRPr/>
            </a:pPr>
            <a:r>
              <a:rPr lang="es-AR" sz="2000" dirty="0">
                <a:latin typeface="+mn-lt"/>
              </a:rPr>
              <a:t>Entonces</a:t>
            </a:r>
            <a:r>
              <a:rPr lang="es-AR" sz="2000" dirty="0">
                <a:latin typeface="+mn-lt"/>
              </a:rPr>
              <a:t>, los hombres le dijeron a Abraham que… </a:t>
            </a:r>
            <a:endParaRPr lang="es-AR" sz="2000" dirty="0">
              <a:latin typeface="+mn-lt"/>
            </a:endParaRPr>
          </a:p>
          <a:p>
            <a:pPr algn="just" eaLnBrk="1" fontAlgn="auto" hangingPunct="1">
              <a:spcBef>
                <a:spcPts val="0"/>
              </a:spcBef>
              <a:spcAft>
                <a:spcPts val="0"/>
              </a:spcAft>
              <a:defRPr/>
            </a:pPr>
            <a:r>
              <a:rPr lang="es-AR" sz="2000" dirty="0">
                <a:latin typeface="+mn-lt"/>
              </a:rPr>
              <a:t>¡</a:t>
            </a:r>
            <a:r>
              <a:rPr lang="es-AR" sz="2000" dirty="0" err="1">
                <a:latin typeface="+mn-lt"/>
              </a:rPr>
              <a:t>Sará</a:t>
            </a:r>
            <a:r>
              <a:rPr lang="es-AR" sz="2000" dirty="0">
                <a:latin typeface="+mn-lt"/>
              </a:rPr>
              <a:t> iba a tener un hijo! </a:t>
            </a:r>
          </a:p>
        </p:txBody>
      </p:sp>
      <p:sp>
        <p:nvSpPr>
          <p:cNvPr id="9220" name="Rectángulo 1"/>
          <p:cNvSpPr>
            <a:spLocks noChangeArrowheads="1"/>
          </p:cNvSpPr>
          <p:nvPr/>
        </p:nvSpPr>
        <p:spPr bwMode="auto">
          <a:xfrm>
            <a:off x="1066800" y="56388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AR" altLang="es-AR" sz="2000"/>
              <a:t>Sará, que estaba escuchando desde adentro de la carpa, se echó a reír. ¡¿Cómo voy a ser mamá a esta edad?!, se preguntaba sorprendida. </a:t>
            </a:r>
            <a:r>
              <a:rPr lang="es-AR" altLang="es-AR" sz="2000">
                <a:cs typeface="Times New Roman" panose="02020603050405020304" pitchFamily="18" charset="0"/>
              </a:rPr>
              <a:t> </a:t>
            </a:r>
            <a:endParaRPr lang="es-AR" altLang="es-AR"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0" y="0"/>
            <a:ext cx="9144000" cy="6837363"/>
            <a:chOff x="32031" y="1"/>
            <a:chExt cx="9111969" cy="6837215"/>
          </a:xfrm>
        </p:grpSpPr>
        <p:pic>
          <p:nvPicPr>
            <p:cNvPr id="10245" name="Imagen 2"/>
            <p:cNvPicPr>
              <a:picLocks noChangeAspect="1"/>
            </p:cNvPicPr>
            <p:nvPr/>
          </p:nvPicPr>
          <p:blipFill>
            <a:blip r:embed="rId2">
              <a:extLst>
                <a:ext uri="{28A0092B-C50C-407E-A947-70E740481C1C}">
                  <a14:useLocalDpi xmlns:a14="http://schemas.microsoft.com/office/drawing/2010/main" val="0"/>
                </a:ext>
              </a:extLst>
            </a:blip>
            <a:srcRect l="3333" t="4059" r="3030" b="3423"/>
            <a:stretch>
              <a:fillRect/>
            </a:stretch>
          </p:blipFill>
          <p:spPr bwMode="auto">
            <a:xfrm>
              <a:off x="32031" y="408707"/>
              <a:ext cx="9111969" cy="642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n 2"/>
            <p:cNvPicPr>
              <a:picLocks noChangeAspect="1"/>
            </p:cNvPicPr>
            <p:nvPr/>
          </p:nvPicPr>
          <p:blipFill>
            <a:blip r:embed="rId2">
              <a:extLst>
                <a:ext uri="{28A0092B-C50C-407E-A947-70E740481C1C}">
                  <a14:useLocalDpi xmlns:a14="http://schemas.microsoft.com/office/drawing/2010/main" val="0"/>
                </a:ext>
              </a:extLst>
            </a:blip>
            <a:srcRect l="66360" t="4059" r="3030" b="90459"/>
            <a:stretch>
              <a:fillRect/>
            </a:stretch>
          </p:blipFill>
          <p:spPr bwMode="auto">
            <a:xfrm>
              <a:off x="32031" y="1"/>
              <a:ext cx="9111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3" name="Rectángulo 3"/>
          <p:cNvSpPr>
            <a:spLocks noChangeArrowheads="1"/>
          </p:cNvSpPr>
          <p:nvPr/>
        </p:nvSpPr>
        <p:spPr bwMode="auto">
          <a:xfrm>
            <a:off x="174625" y="762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AR" altLang="es-AR" sz="2000"/>
              <a:t>Los tres hombres agradecieron la comida y se fueron. ¿Y saben qué ocurrió unos meses después? ¡Sará tuvo un hijo!  </a:t>
            </a:r>
          </a:p>
        </p:txBody>
      </p:sp>
      <p:sp>
        <p:nvSpPr>
          <p:cNvPr id="10244" name="Rectángulo 3"/>
          <p:cNvSpPr>
            <a:spLocks noChangeArrowheads="1"/>
          </p:cNvSpPr>
          <p:nvPr/>
        </p:nvSpPr>
        <p:spPr bwMode="auto">
          <a:xfrm>
            <a:off x="4191000" y="9144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AR" altLang="es-AR" sz="2000"/>
              <a:t>- Lo llamaré Itzjak, que en hebreo significa </a:t>
            </a:r>
            <a:r>
              <a:rPr lang="es-AR" altLang="es-AR" sz="2000" i="1"/>
              <a:t>reír </a:t>
            </a:r>
            <a:r>
              <a:rPr lang="es-AR" altLang="es-AR" sz="2000"/>
              <a:t>– dijo – porque cuando me enteré que sería mamá no pude aguantar la risa pensando que era un chiste…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11266" name="Title 1"/>
          <p:cNvSpPr txBox="1">
            <a:spLocks/>
          </p:cNvSpPr>
          <p:nvPr/>
        </p:nvSpPr>
        <p:spPr bwMode="auto">
          <a:xfrm>
            <a:off x="533400" y="3276600"/>
            <a:ext cx="8001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AR" altLang="es-AR" sz="1600" b="1"/>
              <a:t>ABRAHAM Y SARÁ RECIBEN VISITAS</a:t>
            </a:r>
          </a:p>
          <a:p>
            <a:pPr algn="ctr" eaLnBrk="1" hangingPunct="1"/>
            <a:r>
              <a:rPr lang="es-AR" altLang="es-AR" sz="1600"/>
              <a:t>Relato basado en Bereshit , cap. 18</a:t>
            </a:r>
          </a:p>
          <a:p>
            <a:pPr algn="ctr" eaLnBrk="1" hangingPunct="1"/>
            <a:endParaRPr lang="es-AR" altLang="es-AR" sz="1600"/>
          </a:p>
          <a:p>
            <a:pPr algn="ctr" eaLnBrk="1" hangingPunct="1"/>
            <a:r>
              <a:rPr lang="es-AR" altLang="es-AR" sz="1600"/>
              <a:t>  Reelaboración: Shoshana Ashkenazi</a:t>
            </a:r>
          </a:p>
          <a:p>
            <a:pPr algn="ctr" eaLnBrk="1" hangingPunct="1"/>
            <a:r>
              <a:rPr lang="es-AR" altLang="es-AR" sz="1600"/>
              <a:t>Ilustraciones: Adro Tenembaum</a:t>
            </a:r>
          </a:p>
          <a:p>
            <a:pPr algn="ctr" eaLnBrk="1" hangingPunct="1"/>
            <a:r>
              <a:rPr lang="es-AR" altLang="es-AR" sz="1600"/>
              <a:t>Coordinación general: Batia Dorfsman</a:t>
            </a:r>
          </a:p>
          <a:p>
            <a:pPr algn="ctr" eaLnBrk="1" hangingPunct="1"/>
            <a:r>
              <a:rPr lang="es-AR" altLang="es-AR" sz="1600"/>
              <a:t>Directora de BAMÁ: Estela Kalinsky</a:t>
            </a:r>
          </a:p>
          <a:p>
            <a:pPr algn="ctr" eaLnBrk="1" hangingPunct="1"/>
            <a:endParaRPr lang="es-AR" altLang="es-AR" sz="1600"/>
          </a:p>
          <a:p>
            <a:pPr algn="ctr" eaLnBrk="1" hangingPunct="1"/>
            <a:r>
              <a:rPr lang="es-AR" altLang="es-AR" sz="1600"/>
              <a:t>BAMÁ 2015</a:t>
            </a:r>
          </a:p>
        </p:txBody>
      </p:sp>
      <p:pic>
        <p:nvPicPr>
          <p:cNvPr id="11267" name="Picture 2" descr="D:\disco 10\Bama\Logo\Fondo L.A. Pincus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6200775"/>
            <a:ext cx="4191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D:\disco 10\Bama\Logo\logo BEV FI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096000"/>
            <a:ext cx="1317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D:\disco 10\Bama\Logo\Logo Ba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5867400"/>
            <a:ext cx="5032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D:\disco 10\Bama\Logo\logo-merkaz gif.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213" y="6172200"/>
            <a:ext cx="13985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5"/>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10217" t="18305" r="3924" b="-357"/>
          <a:stretch/>
        </p:blipFill>
        <p:spPr>
          <a:xfrm flipH="1">
            <a:off x="3062346" y="692727"/>
            <a:ext cx="3315191" cy="2382982"/>
          </a:xfrm>
          <a:prstGeom prst="ellipse">
            <a:avLst/>
          </a:prstGeom>
          <a:ln>
            <a:noFill/>
          </a:ln>
          <a:effectLst>
            <a:softEdge rad="112500"/>
          </a:effec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250</Words>
  <Application>Microsoft Office PowerPoint</Application>
  <PresentationFormat>Presentación en pantalla (4:3)</PresentationFormat>
  <Paragraphs>37</Paragraphs>
  <Slides>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Calibri</vt:lpstr>
      <vt:lpstr>Arial</vt:lpstr>
      <vt:lpstr>Algerian</vt:lpstr>
      <vt:lpstr>MV Boli</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hombre iba recorriendo distintos pueblos, andando por las calles y llevando con él algunas gallinas.    Un día caminó y caminó hasta que se sintió muy cansado. En la primera casa que encontró, se sentó a descansar junto a su puerta  y colocó a las gallinas a descansar a su lado.   Esa puerta pertenecía a la casa de Rabi Janina Ben Dosa.     De pronto el hombre empezó a sentir un poco de hambre. Pensó: ¨Voy a dejar a las gallinas atadas al postigo de la puerta e iré al mercado a comprar algo para comer, después volveré  para llevármelas¨.</dc:title>
  <dc:creator>User</dc:creator>
  <cp:lastModifiedBy>Pau</cp:lastModifiedBy>
  <cp:revision>29</cp:revision>
  <dcterms:created xsi:type="dcterms:W3CDTF">2015-06-29T12:51:05Z</dcterms:created>
  <dcterms:modified xsi:type="dcterms:W3CDTF">2015-11-11T19:17:21Z</dcterms:modified>
</cp:coreProperties>
</file>